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7" r:id="rId5"/>
    <p:sldId id="278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3" r:id="rId14"/>
    <p:sldId id="274" r:id="rId15"/>
    <p:sldId id="270" r:id="rId16"/>
    <p:sldId id="271" r:id="rId17"/>
    <p:sldId id="272" r:id="rId18"/>
    <p:sldId id="268" r:id="rId19"/>
    <p:sldId id="275" r:id="rId2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E27CBA-9BE9-4F32-7AC1-237C47CE4E7D}" v="866" dt="2025-05-19T16:21:52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14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A95209C-5275-4E15-8EA7-7F42980ABF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Car parts for TRABANT">
            <a:extLst>
              <a:ext uri="{FF2B5EF4-FFF2-40B4-BE49-F238E27FC236}">
                <a16:creationId xmlns="" xmlns:a16="http://schemas.microsoft.com/office/drawing/2014/main" id="{A14E26D7-731C-3A97-DB8F-C70AEF6426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6320" r="-1" b="3344"/>
          <a:stretch>
            <a:fillRect/>
          </a:stretch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lang="hu-HU" sz="6600">
                <a:solidFill>
                  <a:schemeClr val="bg1"/>
                </a:solidFill>
              </a:rPr>
              <a:t>TribiTrabi car parts market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Backend: Kovács Tibor, </a:t>
            </a:r>
            <a:r>
              <a:rPr lang="hu-HU" sz="2000" dirty="0" err="1">
                <a:solidFill>
                  <a:schemeClr val="bg1"/>
                </a:solidFill>
              </a:rPr>
              <a:t>Hézső</a:t>
            </a:r>
            <a:r>
              <a:rPr lang="hu-HU" sz="2000" dirty="0">
                <a:solidFill>
                  <a:schemeClr val="bg1"/>
                </a:solidFill>
              </a:rPr>
              <a:t> Ádám, </a:t>
            </a:r>
            <a:r>
              <a:rPr lang="hu-HU" sz="2000" dirty="0" smtClean="0">
                <a:solidFill>
                  <a:schemeClr val="bg1"/>
                </a:solidFill>
              </a:rPr>
              <a:t>Kis </a:t>
            </a:r>
            <a:r>
              <a:rPr lang="hu-HU" sz="2000" dirty="0">
                <a:solidFill>
                  <a:schemeClr val="bg1"/>
                </a:solidFill>
              </a:rPr>
              <a:t>Benedek</a:t>
            </a:r>
          </a:p>
          <a:p>
            <a:r>
              <a:rPr lang="hu-HU" sz="2000" dirty="0">
                <a:solidFill>
                  <a:schemeClr val="bg1"/>
                </a:solidFill>
              </a:rPr>
              <a:t>Frontend: </a:t>
            </a:r>
            <a:r>
              <a:rPr lang="hu-HU" sz="2000" dirty="0" err="1">
                <a:solidFill>
                  <a:schemeClr val="bg1"/>
                </a:solidFill>
              </a:rPr>
              <a:t>Hézső</a:t>
            </a:r>
            <a:r>
              <a:rPr lang="hu-HU" sz="2000" dirty="0">
                <a:solidFill>
                  <a:schemeClr val="bg1"/>
                </a:solidFill>
              </a:rPr>
              <a:t> Ádám</a:t>
            </a:r>
          </a:p>
          <a:p>
            <a:r>
              <a:rPr lang="hu-HU" sz="2000" dirty="0" err="1">
                <a:solidFill>
                  <a:schemeClr val="bg1"/>
                </a:solidFill>
              </a:rPr>
              <a:t>Winform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hu-HU" sz="2000" dirty="0" err="1">
                <a:solidFill>
                  <a:schemeClr val="bg1"/>
                </a:solidFill>
              </a:rPr>
              <a:t>app</a:t>
            </a:r>
            <a:r>
              <a:rPr lang="hu-HU" sz="2000" dirty="0">
                <a:solidFill>
                  <a:schemeClr val="bg1"/>
                </a:solidFill>
              </a:rPr>
              <a:t>: Kovács Tibor</a:t>
            </a:r>
          </a:p>
        </p:txBody>
      </p:sp>
      <p:sp>
        <p:nvSpPr>
          <p:cNvPr id="12" name="sketchy box">
            <a:extLst>
              <a:ext uri="{FF2B5EF4-FFF2-40B4-BE49-F238E27FC236}">
                <a16:creationId xmlns="" xmlns:a16="http://schemas.microsoft.com/office/drawing/2014/main" id="{4F2ED431-E304-4FF0-9F4E-032783C9D6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="" xmlns:a16="http://schemas.microsoft.com/office/drawing/2014/main" id="{4E87FCFB-2CCE-460D-B3DD-557C8BD1B9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05198" y="-30688"/>
            <a:ext cx="10167730" cy="1325563"/>
          </a:xfrm>
        </p:spPr>
        <p:txBody>
          <a:bodyPr/>
          <a:lstStyle/>
          <a:p>
            <a:r>
              <a:rPr lang="hu-H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Frontendünk részletes bemutatása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011650" y="2847881"/>
            <a:ext cx="7269573" cy="2404770"/>
          </a:xfrm>
        </p:spPr>
        <p:txBody>
          <a:bodyPr/>
          <a:lstStyle/>
          <a:p>
            <a:pPr marL="0" indent="0">
              <a:buNone/>
            </a:pP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frontend weboldalunk funkcióin fogunk most átmenni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50" name="Picture 2" descr="Front end - Free web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7680">
            <a:off x="704215" y="3174325"/>
            <a:ext cx="2184383" cy="218438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=""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44" y="1626877"/>
            <a:ext cx="9879239" cy="154970"/>
          </a:xfrm>
          <a:prstGeom prst="rect">
            <a:avLst/>
          </a:prstGeom>
        </p:spPr>
      </p:pic>
      <p:pic>
        <p:nvPicPr>
          <p:cNvPr id="2052" name="Picture 4" descr="Car Icon Vector Art, Icons, and Graphics for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0119">
            <a:off x="2811971" y="4230505"/>
            <a:ext cx="2186796" cy="218679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act, react native icon - Free download on Iconfind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810" y="116639"/>
            <a:ext cx="1178236" cy="117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24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713398" y="716722"/>
            <a:ext cx="2765202" cy="1325563"/>
          </a:xfrm>
        </p:spPr>
        <p:txBody>
          <a:bodyPr/>
          <a:lstStyle/>
          <a:p>
            <a:r>
              <a:rPr lang="hu-H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Főoldal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676400" y="178184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főoldalunk napi ajánlatokat dob fel 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=""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444" y="1626877"/>
            <a:ext cx="9879239" cy="154970"/>
          </a:xfrm>
          <a:prstGeom prst="rect">
            <a:avLst/>
          </a:prstGeom>
        </p:spPr>
      </p:pic>
      <p:pic>
        <p:nvPicPr>
          <p:cNvPr id="5" name="Foold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0730" y="2464905"/>
            <a:ext cx="7350539" cy="413467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14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0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25518" y="-8583"/>
            <a:ext cx="7709452" cy="1325563"/>
          </a:xfrm>
        </p:spPr>
        <p:txBody>
          <a:bodyPr/>
          <a:lstStyle/>
          <a:p>
            <a:r>
              <a:rPr lang="hu-HU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Registration</a:t>
            </a:r>
            <a:r>
              <a:rPr lang="hu-H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and login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769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Upon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clicking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„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bejelentkezes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header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are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presented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registering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Regisztracio_es_bejelentkez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3444" y="2643809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=""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00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666170" y="519940"/>
            <a:ext cx="6859658" cy="1325563"/>
          </a:xfrm>
        </p:spPr>
        <p:txBody>
          <a:bodyPr/>
          <a:lstStyle/>
          <a:p>
            <a:r>
              <a:rPr lang="hu-H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Felhasználói profil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felhasználói adatokat megnézhetjük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=""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Jelszo_modositas_es_profilpa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9" y="2604052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37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795090" y="500061"/>
            <a:ext cx="4601817" cy="1325563"/>
          </a:xfrm>
        </p:spPr>
        <p:txBody>
          <a:bodyPr/>
          <a:lstStyle/>
          <a:p>
            <a:r>
              <a:rPr lang="hu-H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Kijelentkezés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Egyszerűen kijelentkezhetünk egy gombnyomással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=""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Kijelentkez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9" y="2721600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12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945544" y="0"/>
            <a:ext cx="2300910" cy="1325563"/>
          </a:xfrm>
        </p:spPr>
        <p:txBody>
          <a:bodyPr/>
          <a:lstStyle/>
          <a:p>
            <a:r>
              <a:rPr lang="hu-H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Market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market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section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allows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search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available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items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typing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specific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=""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Aruhaz_oldal_keresosa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9" y="2721600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77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73097" y="481805"/>
            <a:ext cx="2045802" cy="1325563"/>
          </a:xfrm>
        </p:spPr>
        <p:txBody>
          <a:bodyPr/>
          <a:lstStyle/>
          <a:p>
            <a:r>
              <a:rPr lang="hu-H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Kosár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Kitörölhetünk, kivonhatunk, vagy hozzáadhatunk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=""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A_kosar_mukode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8" y="2721600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36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622812" y="0"/>
            <a:ext cx="4946374" cy="1325563"/>
          </a:xfrm>
        </p:spPr>
        <p:txBody>
          <a:bodyPr/>
          <a:lstStyle/>
          <a:p>
            <a:r>
              <a:rPr lang="hu-HU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Cart</a:t>
            </a:r>
            <a:r>
              <a:rPr lang="hu-H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hu-HU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Upon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clicking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„tovább a kasszához”,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you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are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able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billing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information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text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boxes</a:t>
            </a:r>
            <a:endParaRPr lang="hu-H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=""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Kassza_es_rendeles_visszaigazola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9" y="2643808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3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612873" y="55186"/>
            <a:ext cx="4966252" cy="1325563"/>
          </a:xfrm>
        </p:spPr>
        <p:txBody>
          <a:bodyPr/>
          <a:lstStyle/>
          <a:p>
            <a:r>
              <a:rPr lang="hu-HU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hu-H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tracking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199" y="1776931"/>
            <a:ext cx="10515600" cy="435133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header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main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page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offers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option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track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orders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=""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Rendeles_kovet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9" y="2632148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6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60612" y="0"/>
            <a:ext cx="9670774" cy="1680672"/>
          </a:xfrm>
        </p:spPr>
        <p:txBody>
          <a:bodyPr/>
          <a:lstStyle/>
          <a:p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kindly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thank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you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attention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=""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7174" name="Picture 6" descr="Trabant Icons - Free SVG &amp; PNG Trabant Images -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9" y="1603187"/>
            <a:ext cx="2948610" cy="294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ar monochrome icon on transparent background. 19879187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07896" y="3667538"/>
            <a:ext cx="3375991" cy="19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69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0.74622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0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-0.69922 0.026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61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="" xmlns:a16="http://schemas.microsoft.com/office/drawing/2014/main" id="{21E67DD5-19B4-84D8-91DE-4A324E35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273" y="514784"/>
            <a:ext cx="10515600" cy="1325563"/>
          </a:xfrm>
        </p:spPr>
        <p:txBody>
          <a:bodyPr/>
          <a:lstStyle/>
          <a:p>
            <a:r>
              <a:rPr lang="hu-HU" b="1" dirty="0" smtClean="0"/>
              <a:t>Miről szól a weboldalunk?</a:t>
            </a:r>
            <a:endParaRPr lang="hu-HU" b="1" dirty="0"/>
          </a:p>
        </p:txBody>
      </p:sp>
      <p:sp>
        <p:nvSpPr>
          <p:cNvPr id="5" name="Szövegdoboz 4">
            <a:extLst>
              <a:ext uri="{FF2B5EF4-FFF2-40B4-BE49-F238E27FC236}">
                <a16:creationId xmlns="" xmlns:a16="http://schemas.microsoft.com/office/drawing/2014/main" id="{043FCF23-F2E9-D917-78F1-A96A509D8A6A}"/>
              </a:ext>
            </a:extLst>
          </p:cNvPr>
          <p:cNvSpPr txBox="1"/>
          <p:nvPr/>
        </p:nvSpPr>
        <p:spPr>
          <a:xfrm>
            <a:off x="862216" y="1788777"/>
            <a:ext cx="3629030" cy="45941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="" xmlns:a16="http://schemas.microsoft.com/office/drawing/2014/main" id="{140E4A30-4BB8-1A81-1CB6-E7D6716367A4}"/>
              </a:ext>
            </a:extLst>
          </p:cNvPr>
          <p:cNvSpPr txBox="1"/>
          <p:nvPr/>
        </p:nvSpPr>
        <p:spPr>
          <a:xfrm>
            <a:off x="495455" y="1783134"/>
            <a:ext cx="3254475" cy="4590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="" xmlns:a16="http://schemas.microsoft.com/office/drawing/2014/main" id="{E4D46505-958A-D97E-BA64-436957266F8F}"/>
              </a:ext>
            </a:extLst>
          </p:cNvPr>
          <p:cNvSpPr txBox="1"/>
          <p:nvPr/>
        </p:nvSpPr>
        <p:spPr>
          <a:xfrm>
            <a:off x="4474788" y="1795228"/>
            <a:ext cx="3254475" cy="4590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11" name="Szövegdoboz 10">
            <a:extLst>
              <a:ext uri="{FF2B5EF4-FFF2-40B4-BE49-F238E27FC236}">
                <a16:creationId xmlns="" xmlns:a16="http://schemas.microsoft.com/office/drawing/2014/main" id="{5CB49168-C65C-3594-D083-10CF3F3C1D97}"/>
              </a:ext>
            </a:extLst>
          </p:cNvPr>
          <p:cNvSpPr txBox="1"/>
          <p:nvPr/>
        </p:nvSpPr>
        <p:spPr>
          <a:xfrm>
            <a:off x="8454121" y="1795228"/>
            <a:ext cx="3254475" cy="45905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pic>
        <p:nvPicPr>
          <p:cNvPr id="25" name="Kép 24" descr="A képen fekete, sötétség látható&#10;&#10;Lehet, hogy az AI által létrehozott tartalom helytelen.">
            <a:extLst>
              <a:ext uri="{FF2B5EF4-FFF2-40B4-BE49-F238E27FC236}">
                <a16:creationId xmlns="" xmlns:a16="http://schemas.microsoft.com/office/drawing/2014/main" id="{379335E6-B20B-7DE0-3FD0-93DC97F75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24" y="2221895"/>
            <a:ext cx="1204686" cy="1216781"/>
          </a:xfrm>
          <a:prstGeom prst="rect">
            <a:avLst/>
          </a:prstGeom>
        </p:spPr>
      </p:pic>
      <p:pic>
        <p:nvPicPr>
          <p:cNvPr id="26" name="Kép 25" descr="A képen fekete, sötétség látható&#10;&#10;Lehet, hogy az AI által létrehozott tartalom helytelen.">
            <a:extLst>
              <a:ext uri="{FF2B5EF4-FFF2-40B4-BE49-F238E27FC236}">
                <a16:creationId xmlns="" xmlns:a16="http://schemas.microsoft.com/office/drawing/2014/main" id="{3045551F-5B9C-B517-7572-A7BB87661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658" y="2221895"/>
            <a:ext cx="1204685" cy="1204686"/>
          </a:xfrm>
          <a:prstGeom prst="rect">
            <a:avLst/>
          </a:prstGeom>
        </p:spPr>
      </p:pic>
      <p:pic>
        <p:nvPicPr>
          <p:cNvPr id="27" name="Kép 26" descr="A képen fekete, sötétség látható&#10;&#10;Lehet, hogy az AI által létrehozott tartalom helytelen.">
            <a:extLst>
              <a:ext uri="{FF2B5EF4-FFF2-40B4-BE49-F238E27FC236}">
                <a16:creationId xmlns="" xmlns:a16="http://schemas.microsoft.com/office/drawing/2014/main" id="{AA618B96-C430-068F-3680-3286243F6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2990" y="2221895"/>
            <a:ext cx="1204686" cy="1216781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="" xmlns:a16="http://schemas.microsoft.com/office/drawing/2014/main" id="{E394334F-84DD-277D-EE1C-6F6B415DF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238" y="1519086"/>
            <a:ext cx="6867525" cy="142875"/>
          </a:xfrm>
          <a:prstGeom prst="rect">
            <a:avLst/>
          </a:prstGeom>
        </p:spPr>
      </p:pic>
      <p:sp>
        <p:nvSpPr>
          <p:cNvPr id="30" name="Szövegdoboz 29">
            <a:extLst>
              <a:ext uri="{FF2B5EF4-FFF2-40B4-BE49-F238E27FC236}">
                <a16:creationId xmlns="" xmlns:a16="http://schemas.microsoft.com/office/drawing/2014/main" id="{449DECFE-A75D-1661-F689-9765D16330E2}"/>
              </a:ext>
            </a:extLst>
          </p:cNvPr>
          <p:cNvSpPr txBox="1"/>
          <p:nvPr/>
        </p:nvSpPr>
        <p:spPr>
          <a:xfrm>
            <a:off x="382997" y="3871794"/>
            <a:ext cx="3467339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 smtClean="0">
                <a:solidFill>
                  <a:srgbClr val="FFFFFF"/>
                </a:solidFill>
                <a:latin typeface="Courier New"/>
                <a:cs typeface="Courier New"/>
              </a:rPr>
              <a:t>Autó alkatrészeket lehet vásárolni</a:t>
            </a:r>
            <a:endParaRPr lang="hu-HU" sz="2800" dirty="0"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31" name="Szövegdoboz 30">
            <a:extLst>
              <a:ext uri="{FF2B5EF4-FFF2-40B4-BE49-F238E27FC236}">
                <a16:creationId xmlns="" xmlns:a16="http://schemas.microsoft.com/office/drawing/2014/main" id="{73564627-53E3-5F9B-95DA-3DE412569B61}"/>
              </a:ext>
            </a:extLst>
          </p:cNvPr>
          <p:cNvSpPr txBox="1"/>
          <p:nvPr/>
        </p:nvSpPr>
        <p:spPr>
          <a:xfrm>
            <a:off x="4466515" y="4229602"/>
            <a:ext cx="3252087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 smtClean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Rendeléseket lehet követni</a:t>
            </a:r>
            <a:endParaRPr lang="hu-HU" sz="2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32" name="Szövegdoboz 31">
            <a:extLst>
              <a:ext uri="{FF2B5EF4-FFF2-40B4-BE49-F238E27FC236}">
                <a16:creationId xmlns="" xmlns:a16="http://schemas.microsoft.com/office/drawing/2014/main" id="{3B4846E0-062D-7B65-1C9A-7A6F013ACF68}"/>
              </a:ext>
            </a:extLst>
          </p:cNvPr>
          <p:cNvSpPr txBox="1"/>
          <p:nvPr/>
        </p:nvSpPr>
        <p:spPr>
          <a:xfrm>
            <a:off x="8456509" y="4078418"/>
            <a:ext cx="3252087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hu-HU" sz="280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342900" indent="-342900" algn="ctr">
              <a:buFont typeface="Wingdings"/>
              <a:buChar char="§"/>
            </a:pPr>
            <a:endParaRPr lang="hu-HU" sz="3600" dirty="0">
              <a:solidFill>
                <a:srgbClr val="FFFFFF"/>
              </a:solidFill>
              <a:latin typeface="Century Gothic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1259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="" xmlns:a16="http://schemas.microsoft.com/office/drawing/2014/main" id="{43644F21-F889-0E05-7C46-5134211AD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67" y="252760"/>
            <a:ext cx="9146262" cy="1337658"/>
          </a:xfrm>
        </p:spPr>
        <p:txBody>
          <a:bodyPr/>
          <a:lstStyle/>
          <a:p>
            <a:r>
              <a:rPr lang="hu-HU" b="1" dirty="0" smtClean="0"/>
              <a:t>Hogyan terveztük a frontendünket?</a:t>
            </a:r>
            <a:endParaRPr lang="hu-HU" b="1" dirty="0"/>
          </a:p>
        </p:txBody>
      </p:sp>
      <p:sp>
        <p:nvSpPr>
          <p:cNvPr id="5" name="Szövegdoboz 4">
            <a:extLst>
              <a:ext uri="{FF2B5EF4-FFF2-40B4-BE49-F238E27FC236}">
                <a16:creationId xmlns="" xmlns:a16="http://schemas.microsoft.com/office/drawing/2014/main" id="{E9761DEE-8532-A63D-F736-0CE3EBFF6958}"/>
              </a:ext>
            </a:extLst>
          </p:cNvPr>
          <p:cNvSpPr txBox="1"/>
          <p:nvPr/>
        </p:nvSpPr>
        <p:spPr>
          <a:xfrm>
            <a:off x="495455" y="1783134"/>
            <a:ext cx="3254475" cy="4590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="" xmlns:a16="http://schemas.microsoft.com/office/drawing/2014/main" id="{DA5B408D-E112-B8CB-D38B-4B9CDE75CA47}"/>
              </a:ext>
            </a:extLst>
          </p:cNvPr>
          <p:cNvSpPr txBox="1"/>
          <p:nvPr/>
        </p:nvSpPr>
        <p:spPr>
          <a:xfrm>
            <a:off x="4474788" y="1795228"/>
            <a:ext cx="3254475" cy="4590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="" xmlns:a16="http://schemas.microsoft.com/office/drawing/2014/main" id="{DDB9CE68-2194-05C6-4D5F-DBDD3F746996}"/>
              </a:ext>
            </a:extLst>
          </p:cNvPr>
          <p:cNvSpPr txBox="1"/>
          <p:nvPr/>
        </p:nvSpPr>
        <p:spPr>
          <a:xfrm>
            <a:off x="8454121" y="1795228"/>
            <a:ext cx="3254475" cy="45905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pic>
        <p:nvPicPr>
          <p:cNvPr id="11" name="Kép 10" descr="A képen fekete, sötétség látható&#10;&#10;Lehet, hogy az AI által létrehozott tartalom helytelen.">
            <a:extLst>
              <a:ext uri="{FF2B5EF4-FFF2-40B4-BE49-F238E27FC236}">
                <a16:creationId xmlns="" xmlns:a16="http://schemas.microsoft.com/office/drawing/2014/main" id="{45A01CAA-2BF6-AE53-F89C-138AEE8D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24" y="2221895"/>
            <a:ext cx="1204686" cy="1216781"/>
          </a:xfrm>
          <a:prstGeom prst="rect">
            <a:avLst/>
          </a:prstGeom>
        </p:spPr>
      </p:pic>
      <p:pic>
        <p:nvPicPr>
          <p:cNvPr id="13" name="Kép 12" descr="A képen fekete, sötétség látható&#10;&#10;Lehet, hogy az AI által létrehozott tartalom helytelen.">
            <a:extLst>
              <a:ext uri="{FF2B5EF4-FFF2-40B4-BE49-F238E27FC236}">
                <a16:creationId xmlns="" xmlns:a16="http://schemas.microsoft.com/office/drawing/2014/main" id="{B01BDD9E-C879-7638-88A5-E8336666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658" y="2221895"/>
            <a:ext cx="1204685" cy="1204686"/>
          </a:xfrm>
          <a:prstGeom prst="rect">
            <a:avLst/>
          </a:prstGeom>
        </p:spPr>
      </p:pic>
      <p:pic>
        <p:nvPicPr>
          <p:cNvPr id="15" name="Kép 14" descr="A képen fekete, sötétség látható&#10;&#10;Lehet, hogy az AI által létrehozott tartalom helytelen.">
            <a:extLst>
              <a:ext uri="{FF2B5EF4-FFF2-40B4-BE49-F238E27FC236}">
                <a16:creationId xmlns="" xmlns:a16="http://schemas.microsoft.com/office/drawing/2014/main" id="{9611EFEC-DB00-6753-DE81-559F51167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2990" y="2221895"/>
            <a:ext cx="1204686" cy="121678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="" xmlns:a16="http://schemas.microsoft.com/office/drawing/2014/main" id="{73EFECB5-48A6-9853-79DB-A435374317F0}"/>
              </a:ext>
            </a:extLst>
          </p:cNvPr>
          <p:cNvSpPr txBox="1"/>
          <p:nvPr/>
        </p:nvSpPr>
        <p:spPr>
          <a:xfrm>
            <a:off x="608852" y="4402944"/>
            <a:ext cx="3015629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 smtClean="0">
                <a:solidFill>
                  <a:srgbClr val="FFFFFF"/>
                </a:solidFill>
                <a:latin typeface="Courier New"/>
                <a:cs typeface="Courier New"/>
              </a:rPr>
              <a:t>Felhasználó barát</a:t>
            </a:r>
            <a:endParaRPr lang="hu-HU" dirty="0"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20" name="Szövegdoboz 19">
            <a:extLst>
              <a:ext uri="{FF2B5EF4-FFF2-40B4-BE49-F238E27FC236}">
                <a16:creationId xmlns="" xmlns:a16="http://schemas.microsoft.com/office/drawing/2014/main" id="{6B4C70AE-AD48-075B-4E65-4AEFF0F6D2A3}"/>
              </a:ext>
            </a:extLst>
          </p:cNvPr>
          <p:cNvSpPr txBox="1"/>
          <p:nvPr/>
        </p:nvSpPr>
        <p:spPr>
          <a:xfrm>
            <a:off x="4519673" y="4402945"/>
            <a:ext cx="3227897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 smtClean="0">
                <a:solidFill>
                  <a:srgbClr val="FFFFFF"/>
                </a:solidFill>
                <a:latin typeface="Courier New"/>
                <a:cs typeface="Courier New"/>
              </a:rPr>
              <a:t>Átláthatóság</a:t>
            </a:r>
            <a:endParaRPr lang="hu-HU" dirty="0">
              <a:latin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="" xmlns:a16="http://schemas.microsoft.com/office/drawing/2014/main" id="{C68A545C-4845-4561-EA4D-BF1029968138}"/>
              </a:ext>
            </a:extLst>
          </p:cNvPr>
          <p:cNvSpPr txBox="1"/>
          <p:nvPr/>
        </p:nvSpPr>
        <p:spPr>
          <a:xfrm>
            <a:off x="8480699" y="4093815"/>
            <a:ext cx="3227897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algn="ctr"/>
            <a:r>
              <a:rPr lang="hu-HU" sz="2800" dirty="0" smtClean="0">
                <a:solidFill>
                  <a:srgbClr val="FFFFFF"/>
                </a:solidFill>
                <a:latin typeface="Courier New"/>
                <a:cs typeface="Courier New"/>
              </a:rPr>
              <a:t>Gyorsaság</a:t>
            </a:r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pic>
        <p:nvPicPr>
          <p:cNvPr id="23" name="Kép 22">
            <a:extLst>
              <a:ext uri="{FF2B5EF4-FFF2-40B4-BE49-F238E27FC236}">
                <a16:creationId xmlns="" xmlns:a16="http://schemas.microsoft.com/office/drawing/2014/main" id="{308DA5E3-0C0E-41DD-0CB5-F7164450A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238" y="1446515"/>
            <a:ext cx="6867525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4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="" xmlns:a16="http://schemas.microsoft.com/office/drawing/2014/main" id="{43644F21-F889-0E05-7C46-5134211AD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738" y="445476"/>
            <a:ext cx="9146262" cy="1337658"/>
          </a:xfrm>
        </p:spPr>
        <p:txBody>
          <a:bodyPr/>
          <a:lstStyle/>
          <a:p>
            <a:r>
              <a:rPr lang="hu-HU" b="1" dirty="0" err="1" smtClean="0"/>
              <a:t>Backendünk</a:t>
            </a:r>
            <a:r>
              <a:rPr lang="hu-HU" b="1" dirty="0" smtClean="0"/>
              <a:t> kivitelezése</a:t>
            </a:r>
            <a:endParaRPr lang="hu-HU" b="1" dirty="0"/>
          </a:p>
        </p:txBody>
      </p:sp>
      <p:sp>
        <p:nvSpPr>
          <p:cNvPr id="5" name="Szövegdoboz 4">
            <a:extLst>
              <a:ext uri="{FF2B5EF4-FFF2-40B4-BE49-F238E27FC236}">
                <a16:creationId xmlns="" xmlns:a16="http://schemas.microsoft.com/office/drawing/2014/main" id="{E9761DEE-8532-A63D-F736-0CE3EBFF6958}"/>
              </a:ext>
            </a:extLst>
          </p:cNvPr>
          <p:cNvSpPr txBox="1"/>
          <p:nvPr/>
        </p:nvSpPr>
        <p:spPr>
          <a:xfrm>
            <a:off x="495455" y="1783134"/>
            <a:ext cx="3254475" cy="4590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="" xmlns:a16="http://schemas.microsoft.com/office/drawing/2014/main" id="{DA5B408D-E112-B8CB-D38B-4B9CDE75CA47}"/>
              </a:ext>
            </a:extLst>
          </p:cNvPr>
          <p:cNvSpPr txBox="1"/>
          <p:nvPr/>
        </p:nvSpPr>
        <p:spPr>
          <a:xfrm>
            <a:off x="4474788" y="1795228"/>
            <a:ext cx="3254475" cy="4590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pic>
        <p:nvPicPr>
          <p:cNvPr id="11" name="Kép 10" descr="A képen fekete, sötétség látható&#10;&#10;Lehet, hogy az AI által létrehozott tartalom helytelen.">
            <a:extLst>
              <a:ext uri="{FF2B5EF4-FFF2-40B4-BE49-F238E27FC236}">
                <a16:creationId xmlns="" xmlns:a16="http://schemas.microsoft.com/office/drawing/2014/main" id="{45A01CAA-2BF6-AE53-F89C-138AEE8D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24" y="2221895"/>
            <a:ext cx="1204686" cy="1216781"/>
          </a:xfrm>
          <a:prstGeom prst="rect">
            <a:avLst/>
          </a:prstGeom>
        </p:spPr>
      </p:pic>
      <p:pic>
        <p:nvPicPr>
          <p:cNvPr id="13" name="Kép 12" descr="A képen fekete, sötétség látható&#10;&#10;Lehet, hogy az AI által létrehozott tartalom helytelen.">
            <a:extLst>
              <a:ext uri="{FF2B5EF4-FFF2-40B4-BE49-F238E27FC236}">
                <a16:creationId xmlns="" xmlns:a16="http://schemas.microsoft.com/office/drawing/2014/main" id="{B01BDD9E-C879-7638-88A5-E8336666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658" y="2221895"/>
            <a:ext cx="1204685" cy="1204686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="" xmlns:a16="http://schemas.microsoft.com/office/drawing/2014/main" id="{73EFECB5-48A6-9853-79DB-A435374317F0}"/>
              </a:ext>
            </a:extLst>
          </p:cNvPr>
          <p:cNvSpPr txBox="1"/>
          <p:nvPr/>
        </p:nvSpPr>
        <p:spPr>
          <a:xfrm>
            <a:off x="608852" y="4402944"/>
            <a:ext cx="3015629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 err="1" smtClean="0">
                <a:solidFill>
                  <a:srgbClr val="FFFFFF"/>
                </a:solidFill>
                <a:latin typeface="Courier New"/>
                <a:cs typeface="Courier New"/>
              </a:rPr>
              <a:t>MySql</a:t>
            </a:r>
            <a:r>
              <a:rPr lang="hu-HU" sz="2800" dirty="0" smtClean="0">
                <a:solidFill>
                  <a:srgbClr val="FFFFFF"/>
                </a:solidFill>
                <a:latin typeface="Courier New"/>
                <a:cs typeface="Courier New"/>
              </a:rPr>
              <a:t> adatbázison fut</a:t>
            </a:r>
            <a:endParaRPr lang="hu-HU" dirty="0"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20" name="Szövegdoboz 19">
            <a:extLst>
              <a:ext uri="{FF2B5EF4-FFF2-40B4-BE49-F238E27FC236}">
                <a16:creationId xmlns="" xmlns:a16="http://schemas.microsoft.com/office/drawing/2014/main" id="{6B4C70AE-AD48-075B-4E65-4AEFF0F6D2A3}"/>
              </a:ext>
            </a:extLst>
          </p:cNvPr>
          <p:cNvSpPr txBox="1"/>
          <p:nvPr/>
        </p:nvSpPr>
        <p:spPr>
          <a:xfrm>
            <a:off x="4348409" y="4090512"/>
            <a:ext cx="3495182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 smtClean="0">
                <a:solidFill>
                  <a:srgbClr val="FFFFFF"/>
                </a:solidFill>
                <a:latin typeface="Courier New"/>
                <a:cs typeface="Courier New"/>
              </a:rPr>
              <a:t>HTTP metódusokkal kommunikál</a:t>
            </a:r>
            <a:endParaRPr lang="hu-HU" dirty="0">
              <a:latin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pic>
        <p:nvPicPr>
          <p:cNvPr id="23" name="Kép 22">
            <a:extLst>
              <a:ext uri="{FF2B5EF4-FFF2-40B4-BE49-F238E27FC236}">
                <a16:creationId xmlns="" xmlns:a16="http://schemas.microsoft.com/office/drawing/2014/main" id="{308DA5E3-0C0E-41DD-0CB5-F7164450A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238" y="1446515"/>
            <a:ext cx="6867525" cy="142875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41949">
            <a:off x="7451167" y="2626362"/>
            <a:ext cx="4157190" cy="20785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5318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="" xmlns:a16="http://schemas.microsoft.com/office/drawing/2014/main" id="{43644F21-F889-0E05-7C46-5134211AD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598" y="556668"/>
            <a:ext cx="9146262" cy="1337658"/>
          </a:xfrm>
        </p:spPr>
        <p:txBody>
          <a:bodyPr/>
          <a:lstStyle/>
          <a:p>
            <a:r>
              <a:rPr lang="hu-HU" b="1" dirty="0" smtClean="0"/>
              <a:t>Miről szól az asztali alkalmazásunk?</a:t>
            </a:r>
            <a:endParaRPr lang="hu-HU" b="1" dirty="0"/>
          </a:p>
        </p:txBody>
      </p:sp>
      <p:sp>
        <p:nvSpPr>
          <p:cNvPr id="5" name="Szövegdoboz 4">
            <a:extLst>
              <a:ext uri="{FF2B5EF4-FFF2-40B4-BE49-F238E27FC236}">
                <a16:creationId xmlns="" xmlns:a16="http://schemas.microsoft.com/office/drawing/2014/main" id="{E9761DEE-8532-A63D-F736-0CE3EBFF6958}"/>
              </a:ext>
            </a:extLst>
          </p:cNvPr>
          <p:cNvSpPr txBox="1"/>
          <p:nvPr/>
        </p:nvSpPr>
        <p:spPr>
          <a:xfrm>
            <a:off x="495455" y="1783134"/>
            <a:ext cx="3254475" cy="4590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="" xmlns:a16="http://schemas.microsoft.com/office/drawing/2014/main" id="{DA5B408D-E112-B8CB-D38B-4B9CDE75CA47}"/>
              </a:ext>
            </a:extLst>
          </p:cNvPr>
          <p:cNvSpPr txBox="1"/>
          <p:nvPr/>
        </p:nvSpPr>
        <p:spPr>
          <a:xfrm>
            <a:off x="4474788" y="1795228"/>
            <a:ext cx="3254475" cy="4590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="" xmlns:a16="http://schemas.microsoft.com/office/drawing/2014/main" id="{DDB9CE68-2194-05C6-4D5F-DBDD3F746996}"/>
              </a:ext>
            </a:extLst>
          </p:cNvPr>
          <p:cNvSpPr txBox="1"/>
          <p:nvPr/>
        </p:nvSpPr>
        <p:spPr>
          <a:xfrm>
            <a:off x="8454121" y="1795228"/>
            <a:ext cx="3254475" cy="45905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pic>
        <p:nvPicPr>
          <p:cNvPr id="11" name="Kép 10" descr="A képen fekete, sötétség látható&#10;&#10;Lehet, hogy az AI által létrehozott tartalom helytelen.">
            <a:extLst>
              <a:ext uri="{FF2B5EF4-FFF2-40B4-BE49-F238E27FC236}">
                <a16:creationId xmlns="" xmlns:a16="http://schemas.microsoft.com/office/drawing/2014/main" id="{45A01CAA-2BF6-AE53-F89C-138AEE8D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24" y="2221895"/>
            <a:ext cx="1204686" cy="1216781"/>
          </a:xfrm>
          <a:prstGeom prst="rect">
            <a:avLst/>
          </a:prstGeom>
        </p:spPr>
      </p:pic>
      <p:pic>
        <p:nvPicPr>
          <p:cNvPr id="13" name="Kép 12" descr="A képen fekete, sötétség látható&#10;&#10;Lehet, hogy az AI által létrehozott tartalom helytelen.">
            <a:extLst>
              <a:ext uri="{FF2B5EF4-FFF2-40B4-BE49-F238E27FC236}">
                <a16:creationId xmlns="" xmlns:a16="http://schemas.microsoft.com/office/drawing/2014/main" id="{B01BDD9E-C879-7638-88A5-E8336666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658" y="2221895"/>
            <a:ext cx="1204685" cy="1204686"/>
          </a:xfrm>
          <a:prstGeom prst="rect">
            <a:avLst/>
          </a:prstGeom>
        </p:spPr>
      </p:pic>
      <p:pic>
        <p:nvPicPr>
          <p:cNvPr id="15" name="Kép 14" descr="A képen fekete, sötétség látható&#10;&#10;Lehet, hogy az AI által létrehozott tartalom helytelen.">
            <a:extLst>
              <a:ext uri="{FF2B5EF4-FFF2-40B4-BE49-F238E27FC236}">
                <a16:creationId xmlns="" xmlns:a16="http://schemas.microsoft.com/office/drawing/2014/main" id="{9611EFEC-DB00-6753-DE81-559F51167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2990" y="2221895"/>
            <a:ext cx="1204686" cy="121678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="" xmlns:a16="http://schemas.microsoft.com/office/drawing/2014/main" id="{73EFECB5-48A6-9853-79DB-A435374317F0}"/>
              </a:ext>
            </a:extLst>
          </p:cNvPr>
          <p:cNvSpPr txBox="1"/>
          <p:nvPr/>
        </p:nvSpPr>
        <p:spPr>
          <a:xfrm>
            <a:off x="608852" y="4402944"/>
            <a:ext cx="3015629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 smtClean="0">
                <a:solidFill>
                  <a:srgbClr val="FFFFFF"/>
                </a:solidFill>
                <a:latin typeface="Courier New"/>
                <a:cs typeface="Courier New"/>
              </a:rPr>
              <a:t>Regisztráció</a:t>
            </a:r>
            <a:endParaRPr lang="hu-HU" dirty="0"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20" name="Szövegdoboz 19">
            <a:extLst>
              <a:ext uri="{FF2B5EF4-FFF2-40B4-BE49-F238E27FC236}">
                <a16:creationId xmlns="" xmlns:a16="http://schemas.microsoft.com/office/drawing/2014/main" id="{6B4C70AE-AD48-075B-4E65-4AEFF0F6D2A3}"/>
              </a:ext>
            </a:extLst>
          </p:cNvPr>
          <p:cNvSpPr txBox="1"/>
          <p:nvPr/>
        </p:nvSpPr>
        <p:spPr>
          <a:xfrm>
            <a:off x="4519673" y="4402945"/>
            <a:ext cx="3227897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 smtClean="0">
                <a:solidFill>
                  <a:srgbClr val="FFFFFF"/>
                </a:solidFill>
                <a:latin typeface="Courier New"/>
                <a:cs typeface="Courier New"/>
              </a:rPr>
              <a:t>Bejelentkezés</a:t>
            </a:r>
            <a:endParaRPr lang="hu-HU" dirty="0">
              <a:latin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="" xmlns:a16="http://schemas.microsoft.com/office/drawing/2014/main" id="{C68A545C-4845-4561-EA4D-BF1029968138}"/>
              </a:ext>
            </a:extLst>
          </p:cNvPr>
          <p:cNvSpPr txBox="1"/>
          <p:nvPr/>
        </p:nvSpPr>
        <p:spPr>
          <a:xfrm>
            <a:off x="8480699" y="4093815"/>
            <a:ext cx="3227897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algn="ctr"/>
            <a:r>
              <a:rPr lang="hu-HU" sz="2800" dirty="0" smtClean="0">
                <a:solidFill>
                  <a:srgbClr val="FFFFFF"/>
                </a:solidFill>
                <a:latin typeface="Courier New"/>
                <a:cs typeface="Courier New"/>
              </a:rPr>
              <a:t>Adatmódosítás, törlés, hozzáadás</a:t>
            </a:r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pic>
        <p:nvPicPr>
          <p:cNvPr id="23" name="Kép 22">
            <a:extLst>
              <a:ext uri="{FF2B5EF4-FFF2-40B4-BE49-F238E27FC236}">
                <a16:creationId xmlns="" xmlns:a16="http://schemas.microsoft.com/office/drawing/2014/main" id="{308DA5E3-0C0E-41DD-0CB5-F7164450A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238" y="1446515"/>
            <a:ext cx="6867525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3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="" xmlns:a16="http://schemas.microsoft.com/office/drawing/2014/main" id="{913E14D6-CECD-1AC3-E174-A1F52F33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228" y="0"/>
            <a:ext cx="6645124" cy="1313468"/>
          </a:xfrm>
        </p:spPr>
        <p:txBody>
          <a:bodyPr/>
          <a:lstStyle/>
          <a:p>
            <a:r>
              <a:rPr lang="hu-HU" b="1" dirty="0" err="1"/>
              <a:t>How</a:t>
            </a:r>
            <a:r>
              <a:rPr lang="hu-HU" b="1" dirty="0"/>
              <a:t> </a:t>
            </a:r>
            <a:r>
              <a:rPr lang="hu-HU" b="1" dirty="0" err="1"/>
              <a:t>our</a:t>
            </a:r>
            <a:r>
              <a:rPr lang="hu-HU" b="1" dirty="0"/>
              <a:t> </a:t>
            </a:r>
            <a:r>
              <a:rPr lang="hu-HU" b="1" dirty="0" err="1"/>
              <a:t>winform</a:t>
            </a:r>
            <a:r>
              <a:rPr lang="hu-HU" b="1" dirty="0"/>
              <a:t> app </a:t>
            </a:r>
            <a:r>
              <a:rPr lang="hu-HU" b="1" dirty="0" err="1"/>
              <a:t>works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="" xmlns:a16="http://schemas.microsoft.com/office/drawing/2014/main" id="{627A471E-4D1F-DAC3-3D22-670E3A6F0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dirty="0">
                <a:latin typeface="Courier New"/>
                <a:cs typeface="Arial"/>
              </a:rPr>
              <a:t>•</a:t>
            </a:r>
            <a:r>
              <a:rPr lang="hu-HU" dirty="0" err="1">
                <a:latin typeface="Courier New"/>
                <a:cs typeface="Courier New"/>
              </a:rPr>
              <a:t>Our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administrative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personnel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can</a:t>
            </a:r>
            <a:r>
              <a:rPr lang="hu-HU" dirty="0">
                <a:latin typeface="Courier New"/>
                <a:cs typeface="Courier New"/>
              </a:rPr>
              <a:t> log in </a:t>
            </a:r>
            <a:r>
              <a:rPr lang="hu-HU" dirty="0" err="1">
                <a:latin typeface="Courier New"/>
                <a:cs typeface="Courier New"/>
              </a:rPr>
              <a:t>with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their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admin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user</a:t>
            </a:r>
            <a:r>
              <a:rPr lang="hu-HU" dirty="0">
                <a:latin typeface="Courier New"/>
                <a:cs typeface="Courier New"/>
              </a:rPr>
              <a:t>. </a:t>
            </a:r>
            <a:r>
              <a:rPr lang="hu-HU" dirty="0" err="1">
                <a:latin typeface="Courier New"/>
                <a:cs typeface="Courier New"/>
              </a:rPr>
              <a:t>This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happens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as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follows</a:t>
            </a:r>
            <a:r>
              <a:rPr lang="hu-HU" dirty="0">
                <a:latin typeface="Courier New"/>
                <a:cs typeface="Courier New"/>
              </a:rPr>
              <a:t>: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="" xmlns:a16="http://schemas.microsoft.com/office/drawing/2014/main" id="{C2F7561E-60D4-BB35-F243-89F01EAC3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238" y="1536162"/>
            <a:ext cx="6867525" cy="142875"/>
          </a:xfrm>
          <a:prstGeom prst="rect">
            <a:avLst/>
          </a:prstGeom>
        </p:spPr>
      </p:pic>
      <p:pic>
        <p:nvPicPr>
          <p:cNvPr id="6" name="sikeresbejelentkezes">
            <a:hlinkClick r:id="" action="ppaction://media"/>
            <a:extLst>
              <a:ext uri="{FF2B5EF4-FFF2-40B4-BE49-F238E27FC236}">
                <a16:creationId xmlns="" xmlns:a16="http://schemas.microsoft.com/office/drawing/2014/main" id="{BC7C5115-AE09-AC27-12E0-33CE63FE0E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4819" y="2893180"/>
            <a:ext cx="6799943" cy="365276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28" name="Picture 4" descr="C# (CSharp) - Windows Forms Best Practices - LearningKoa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9754">
            <a:off x="1194254" y="1835701"/>
            <a:ext cx="2935968" cy="29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79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="" xmlns:a16="http://schemas.microsoft.com/office/drawing/2014/main" id="{CBE5636E-31A1-0AB7-EEA0-D0D78B01A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4935"/>
            <a:ext cx="10515600" cy="1325563"/>
          </a:xfrm>
        </p:spPr>
        <p:txBody>
          <a:bodyPr>
            <a:normAutofit/>
          </a:bodyPr>
          <a:lstStyle/>
          <a:p>
            <a:r>
              <a:rPr lang="hu-HU" sz="2800" dirty="0" smtClean="0">
                <a:latin typeface="Courier New"/>
                <a:cs typeface="Courier New"/>
              </a:rPr>
              <a:t>Miután a bejelentkezés sikeres, az alkalmazás a main felületre dob minket, ahol az adatbázisban új terméket tudunk rögzíteni</a:t>
            </a:r>
            <a:endParaRPr lang="hu-HU" sz="2800" dirty="0">
              <a:latin typeface="Courier New"/>
              <a:cs typeface="Courier New"/>
            </a:endParaRP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="" xmlns:a16="http://schemas.microsoft.com/office/drawing/2014/main" id="{C5A65633-A868-2F32-B8FA-4F0805200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333" y="1923210"/>
            <a:ext cx="9879239" cy="154970"/>
          </a:xfrm>
          <a:prstGeom prst="rect">
            <a:avLst/>
          </a:prstGeom>
        </p:spPr>
      </p:pic>
      <p:pic>
        <p:nvPicPr>
          <p:cNvPr id="3" name="sikereshozzaada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5814" y="2560457"/>
            <a:ext cx="7788275" cy="3703637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C# (CSharp) - Windows Forms Best Practices - LearningKoa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9754">
            <a:off x="419192" y="4570192"/>
            <a:ext cx="2935968" cy="29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25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="" xmlns:a16="http://schemas.microsoft.com/office/drawing/2014/main" id="{9B9C32E9-4FA0-7E5A-DEE3-0BA9E344A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2800" dirty="0" err="1">
                <a:latin typeface="Courier New"/>
                <a:cs typeface="Courier New"/>
              </a:rPr>
              <a:t>We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are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also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able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to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delete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items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from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existing</a:t>
            </a:r>
            <a:r>
              <a:rPr lang="hu-HU" sz="2800" dirty="0">
                <a:latin typeface="Courier New"/>
                <a:cs typeface="Courier New"/>
              </a:rPr>
              <a:t> in </a:t>
            </a:r>
            <a:r>
              <a:rPr lang="hu-HU" sz="2800" dirty="0" err="1">
                <a:latin typeface="Courier New"/>
                <a:cs typeface="Courier New"/>
              </a:rPr>
              <a:t>our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database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by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simply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selecting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our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desired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item</a:t>
            </a:r>
            <a:r>
              <a:rPr lang="hu-HU" sz="2800" dirty="0">
                <a:latin typeface="Courier New"/>
                <a:cs typeface="Courier New"/>
              </a:rPr>
              <a:t> and </a:t>
            </a:r>
            <a:r>
              <a:rPr lang="hu-HU" sz="2800" dirty="0" err="1">
                <a:latin typeface="Courier New"/>
                <a:cs typeface="Courier New"/>
              </a:rPr>
              <a:t>pushing</a:t>
            </a:r>
            <a:r>
              <a:rPr lang="hu-HU" sz="2800" dirty="0">
                <a:latin typeface="Courier New"/>
                <a:cs typeface="Courier New"/>
              </a:rPr>
              <a:t> a </a:t>
            </a:r>
            <a:r>
              <a:rPr lang="hu-HU" sz="2800" dirty="0" err="1">
                <a:latin typeface="Courier New"/>
                <a:cs typeface="Courier New"/>
              </a:rPr>
              <a:t>button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as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follows</a:t>
            </a:r>
            <a:r>
              <a:rPr lang="hu-HU" sz="2800" dirty="0">
                <a:latin typeface="Courier New"/>
                <a:cs typeface="Courier New"/>
              </a:rPr>
              <a:t>:</a:t>
            </a:r>
            <a:endParaRPr lang="hu-HU" dirty="0">
              <a:latin typeface="Courier New"/>
              <a:cs typeface="Courier New"/>
            </a:endParaRP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="" xmlns:a16="http://schemas.microsoft.com/office/drawing/2014/main" id="{9E7D1524-69F4-9319-CAF7-242D269DF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539" y="1542210"/>
            <a:ext cx="9879239" cy="154970"/>
          </a:xfrm>
          <a:prstGeom prst="rect">
            <a:avLst/>
          </a:prstGeom>
        </p:spPr>
      </p:pic>
      <p:pic>
        <p:nvPicPr>
          <p:cNvPr id="6" name="sikerestorles">
            <a:hlinkClick r:id="" action="ppaction://media"/>
            <a:extLst>
              <a:ext uri="{FF2B5EF4-FFF2-40B4-BE49-F238E27FC236}">
                <a16:creationId xmlns="" xmlns:a16="http://schemas.microsoft.com/office/drawing/2014/main" id="{B2B23396-21AB-A2B3-513A-AC9437E329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9643" y="2382371"/>
            <a:ext cx="8086163" cy="404756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4" descr="C# (CSharp) - Windows Forms Best Practices - LearningKoa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9754">
            <a:off x="297271" y="4465690"/>
            <a:ext cx="2935968" cy="29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83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="" xmlns:a16="http://schemas.microsoft.com/office/drawing/2014/main" id="{F2135914-5D76-8A1A-DE26-01152B56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2800" dirty="0" smtClean="0">
                <a:latin typeface="Courier New"/>
                <a:cs typeface="Courier New"/>
              </a:rPr>
              <a:t>Végül, de nem utolsó sorban pedig módosítani tudunk egy termék adatain is:</a:t>
            </a:r>
            <a:endParaRPr lang="hu-HU" dirty="0">
              <a:latin typeface="Courier New"/>
              <a:cs typeface="Courier New"/>
            </a:endParaRP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="" xmlns:a16="http://schemas.microsoft.com/office/drawing/2014/main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444" y="1626877"/>
            <a:ext cx="9879239" cy="154970"/>
          </a:xfrm>
          <a:prstGeom prst="rect">
            <a:avLst/>
          </a:prstGeom>
        </p:spPr>
      </p:pic>
      <p:pic>
        <p:nvPicPr>
          <p:cNvPr id="6" name="sikeresmodositas">
            <a:hlinkClick r:id="" action="ppaction://media"/>
            <a:extLst>
              <a:ext uri="{FF2B5EF4-FFF2-40B4-BE49-F238E27FC236}">
                <a16:creationId xmlns="" xmlns:a16="http://schemas.microsoft.com/office/drawing/2014/main" id="{B590FD37-671E-A8F1-C236-AD058591C0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9390" y="2556328"/>
            <a:ext cx="7661124" cy="364913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4" descr="C# (CSharp) - Windows Forms Best Practices - LearningKoa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9754">
            <a:off x="576544" y="4544067"/>
            <a:ext cx="2935968" cy="29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38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269</Words>
  <Application>Microsoft Office PowerPoint</Application>
  <PresentationFormat>Szélesvásznú</PresentationFormat>
  <Paragraphs>48</Paragraphs>
  <Slides>19</Slides>
  <Notes>0</Notes>
  <HiddenSlides>0</HiddenSlides>
  <MMClips>12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Century Gothic</vt:lpstr>
      <vt:lpstr>Courier New</vt:lpstr>
      <vt:lpstr>Wingdings</vt:lpstr>
      <vt:lpstr>Office-téma</vt:lpstr>
      <vt:lpstr>TribiTrabi car parts market</vt:lpstr>
      <vt:lpstr>Miről szól a weboldalunk?</vt:lpstr>
      <vt:lpstr>Hogyan terveztük a frontendünket?</vt:lpstr>
      <vt:lpstr>Backendünk kivitelezése</vt:lpstr>
      <vt:lpstr>Miről szól az asztali alkalmazásunk?</vt:lpstr>
      <vt:lpstr>How our winform app works</vt:lpstr>
      <vt:lpstr>Miután a bejelentkezés sikeres, az alkalmazás a main felületre dob minket, ahol az adatbázisban új terméket tudunk rögzíteni </vt:lpstr>
      <vt:lpstr>We are also able to delete items from existing in our database by simply selecting our desired item and pushing a button as follows: </vt:lpstr>
      <vt:lpstr>Végül, de nem utolsó sorban pedig módosítani tudunk egy termék adatain is: </vt:lpstr>
      <vt:lpstr>Frontendünk részletes bemutatása</vt:lpstr>
      <vt:lpstr>Főoldal</vt:lpstr>
      <vt:lpstr>Registration and login</vt:lpstr>
      <vt:lpstr>Felhasználói profil</vt:lpstr>
      <vt:lpstr>Kijelentkezés</vt:lpstr>
      <vt:lpstr>Market</vt:lpstr>
      <vt:lpstr>Kosár</vt:lpstr>
      <vt:lpstr>Cart and order</vt:lpstr>
      <vt:lpstr>Order tracking</vt:lpstr>
      <vt:lpstr>We kindly thank you for your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TribiTrabi car parts market</dc:title>
  <dc:creator>Andi</dc:creator>
  <cp:lastModifiedBy>Andi</cp:lastModifiedBy>
  <cp:revision>419</cp:revision>
  <dcterms:created xsi:type="dcterms:W3CDTF">2025-05-19T14:46:32Z</dcterms:created>
  <dcterms:modified xsi:type="dcterms:W3CDTF">2025-05-26T20:27:28Z</dcterms:modified>
</cp:coreProperties>
</file>